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 varScale="1">
        <p:scale>
          <a:sx n="117" d="100"/>
          <a:sy n="117" d="100"/>
        </p:scale>
        <p:origin x="13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</a:t>
            </a:r>
            <a:r>
              <a:rPr lang="en-US" dirty="0"/>
              <a:t>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to learn at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6" y="274638"/>
            <a:ext cx="8082643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558EA5-2B81-4629-9F54-6F242D93F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7425" y="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</a:t>
            </a:r>
            <a:r>
              <a:rPr lang="en-US"/>
              <a:t>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362200" y="6652272"/>
            <a:ext cx="48333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Recall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700+9000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100+9000+700+200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Unpredictable correlation 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  <a:blipFill>
                <a:blip r:embed="rId3"/>
                <a:stretch>
                  <a:fillRect l="-499" t="-9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3DFB-04D5-4304-8254-8D975991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251" y="4457362"/>
            <a:ext cx="4906792" cy="21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9FB6-F5DC-4E94-9F0C-9DE7491D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9" y="5102731"/>
            <a:ext cx="6206582" cy="154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3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3079BB53-542C-4E60-916F-FCA1BCD7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32521"/>
              </p:ext>
            </p:extLst>
          </p:nvPr>
        </p:nvGraphicFramePr>
        <p:xfrm>
          <a:off x="-16835" y="4331721"/>
          <a:ext cx="3908440" cy="15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649">
                <a:tc rowSpan="2" gridSpan="2"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1935" marR="166370" indent="-64135">
                        <a:lnSpc>
                          <a:spcPts val="112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75D46C1-A349-4FCA-A84B-FC685443C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29451"/>
              </p:ext>
            </p:extLst>
          </p:nvPr>
        </p:nvGraphicFramePr>
        <p:xfrm>
          <a:off x="5335429" y="4293096"/>
          <a:ext cx="3533217" cy="1611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199">
                <a:tc rowSpan="2" gridSpan="2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8285" marR="172720" indent="-64135">
                        <a:lnSpc>
                          <a:spcPts val="1120"/>
                        </a:lnSpc>
                        <a:spcBef>
                          <a:spcPts val="8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32740" marR="80645" indent="-240029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  (TP)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11454" marR="203835" algn="ctr">
                        <a:lnSpc>
                          <a:spcPts val="1120"/>
                        </a:lnSpc>
                        <a:spcBef>
                          <a:spcPts val="49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negative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(FN)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8295" marR="24130" indent="-296545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positives  (FP)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4485" marR="55880" indent="-261620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negative  (TN)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4645</TotalTime>
  <Words>2911</Words>
  <Application>Microsoft Office PowerPoint</Application>
  <PresentationFormat>On-screen Show (4:3)</PresentationFormat>
  <Paragraphs>374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Raleway</vt:lpstr>
      <vt:lpstr>Arial</vt:lpstr>
      <vt:lpstr>Cambria Math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316</cp:revision>
  <dcterms:created xsi:type="dcterms:W3CDTF">2020-03-21T16:53:45Z</dcterms:created>
  <dcterms:modified xsi:type="dcterms:W3CDTF">2021-05-02T07:10:26Z</dcterms:modified>
</cp:coreProperties>
</file>